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427901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5D756C-E646-418A-988C-BA9E74295A67}"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3686709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1923776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E411C-C845-43C3-B3A4-3A6121DE9E4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35259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1469080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D5D756C-E646-418A-988C-BA9E74295A67}" type="datetimeFigureOut">
              <a:rPr lang="en-US" smtClean="0"/>
              <a:t>8/19/2023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1167138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D5D756C-E646-418A-988C-BA9E74295A67}" type="datetimeFigureOut">
              <a:rPr lang="en-US" smtClean="0"/>
              <a:t>8/19/2023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1567682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2539586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4058027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2977176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54988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5D756C-E646-418A-988C-BA9E74295A67}"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187012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5D756C-E646-418A-988C-BA9E74295A67}"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398095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1216767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266889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D5D756C-E646-418A-988C-BA9E74295A67}" type="datetimeFigureOut">
              <a:rPr lang="en-US" smtClean="0"/>
              <a:t>8/19/2023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2460641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5D756C-E646-418A-988C-BA9E74295A67}"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E411C-C845-43C3-B3A4-3A6121DE9E46}" type="slidenum">
              <a:rPr lang="en-US" smtClean="0"/>
              <a:t>‹#›</a:t>
            </a:fld>
            <a:endParaRPr lang="en-US"/>
          </a:p>
        </p:txBody>
      </p:sp>
    </p:spTree>
    <p:extLst>
      <p:ext uri="{BB962C8B-B14F-4D97-AF65-F5344CB8AC3E}">
        <p14:creationId xmlns:p14="http://schemas.microsoft.com/office/powerpoint/2010/main" val="255902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D5D756C-E646-418A-988C-BA9E74295A67}" type="datetimeFigureOut">
              <a:rPr lang="en-US" smtClean="0"/>
              <a:t>8/19/2023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15E411C-C845-43C3-B3A4-3A6121DE9E46}" type="slidenum">
              <a:rPr lang="en-US" smtClean="0"/>
              <a:t>‹#›</a:t>
            </a:fld>
            <a:endParaRPr lang="en-US"/>
          </a:p>
        </p:txBody>
      </p:sp>
    </p:spTree>
    <p:extLst>
      <p:ext uri="{BB962C8B-B14F-4D97-AF65-F5344CB8AC3E}">
        <p14:creationId xmlns:p14="http://schemas.microsoft.com/office/powerpoint/2010/main" val="19985964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295A1-47B6-531F-996E-2D3B0D50C204}"/>
              </a:ext>
            </a:extLst>
          </p:cNvPr>
          <p:cNvSpPr>
            <a:spLocks noGrp="1"/>
          </p:cNvSpPr>
          <p:nvPr>
            <p:ph type="ctrTitle"/>
          </p:nvPr>
        </p:nvSpPr>
        <p:spPr/>
        <p:txBody>
          <a:bodyPr/>
          <a:lstStyle/>
          <a:p>
            <a:r>
              <a:rPr lang="en-US" b="1" dirty="0"/>
              <a:t>What Is Market Structure?</a:t>
            </a:r>
          </a:p>
        </p:txBody>
      </p:sp>
      <p:sp>
        <p:nvSpPr>
          <p:cNvPr id="3" name="Subtitle 2">
            <a:extLst>
              <a:ext uri="{FF2B5EF4-FFF2-40B4-BE49-F238E27FC236}">
                <a16:creationId xmlns:a16="http://schemas.microsoft.com/office/drawing/2014/main" id="{CFE81E63-C49C-0FF8-9603-62E7E3BB6D7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75292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33BC-B985-0339-20B3-B3F10351E396}"/>
              </a:ext>
            </a:extLst>
          </p:cNvPr>
          <p:cNvSpPr>
            <a:spLocks noGrp="1"/>
          </p:cNvSpPr>
          <p:nvPr>
            <p:ph type="title"/>
          </p:nvPr>
        </p:nvSpPr>
        <p:spPr/>
        <p:txBody>
          <a:bodyPr/>
          <a:lstStyle/>
          <a:p>
            <a:r>
              <a:rPr lang="en-US" b="1" dirty="0"/>
              <a:t>What Is Market Structure?</a:t>
            </a:r>
          </a:p>
        </p:txBody>
      </p:sp>
      <p:sp>
        <p:nvSpPr>
          <p:cNvPr id="3" name="Content Placeholder 2">
            <a:extLst>
              <a:ext uri="{FF2B5EF4-FFF2-40B4-BE49-F238E27FC236}">
                <a16:creationId xmlns:a16="http://schemas.microsoft.com/office/drawing/2014/main" id="{89585AA5-2218-36A3-7448-B5F4B3D11D40}"/>
              </a:ext>
            </a:extLst>
          </p:cNvPr>
          <p:cNvSpPr>
            <a:spLocks noGrp="1"/>
          </p:cNvSpPr>
          <p:nvPr>
            <p:ph idx="1"/>
          </p:nvPr>
        </p:nvSpPr>
        <p:spPr/>
        <p:txBody>
          <a:bodyPr/>
          <a:lstStyle/>
          <a:p>
            <a:pPr marL="0" indent="0" algn="just">
              <a:buNone/>
            </a:pPr>
            <a:r>
              <a:rPr lang="en-US" dirty="0"/>
              <a:t>Market structure refers to the way that various industries are classified and differentiated in accordance with their degree and nature of competition for products and services. It consists of four types: perfect competition, oligopolistic markets, monopolistic markets, and monopolistic competition.</a:t>
            </a:r>
          </a:p>
        </p:txBody>
      </p:sp>
    </p:spTree>
    <p:extLst>
      <p:ext uri="{BB962C8B-B14F-4D97-AF65-F5344CB8AC3E}">
        <p14:creationId xmlns:p14="http://schemas.microsoft.com/office/powerpoint/2010/main" val="155624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D8E0-9FD3-118D-DAF9-77E883EF1872}"/>
              </a:ext>
            </a:extLst>
          </p:cNvPr>
          <p:cNvSpPr>
            <a:spLocks noGrp="1"/>
          </p:cNvSpPr>
          <p:nvPr>
            <p:ph type="title"/>
          </p:nvPr>
        </p:nvSpPr>
        <p:spPr/>
        <p:txBody>
          <a:bodyPr/>
          <a:lstStyle/>
          <a:p>
            <a:r>
              <a:rPr lang="en-US" b="1" dirty="0"/>
              <a:t>Types of Market Structures</a:t>
            </a:r>
          </a:p>
        </p:txBody>
      </p:sp>
      <p:sp>
        <p:nvSpPr>
          <p:cNvPr id="3" name="Content Placeholder 2">
            <a:extLst>
              <a:ext uri="{FF2B5EF4-FFF2-40B4-BE49-F238E27FC236}">
                <a16:creationId xmlns:a16="http://schemas.microsoft.com/office/drawing/2014/main" id="{F0CD1ED6-FFF7-4B97-2004-AADF47238E63}"/>
              </a:ext>
            </a:extLst>
          </p:cNvPr>
          <p:cNvSpPr>
            <a:spLocks noGrp="1"/>
          </p:cNvSpPr>
          <p:nvPr>
            <p:ph idx="1"/>
          </p:nvPr>
        </p:nvSpPr>
        <p:spPr/>
        <p:txBody>
          <a:bodyPr/>
          <a:lstStyle/>
          <a:p>
            <a:pPr marL="0" indent="0" algn="just">
              <a:buNone/>
            </a:pPr>
            <a:r>
              <a:rPr lang="en-US" dirty="0"/>
              <a:t>According to economic theory, market structure describes how firms are differentiated and categorized by the types of products they sell and how those items influence their operations. A market structure helps us to understand what differentiates markets from one another.</a:t>
            </a:r>
          </a:p>
          <a:p>
            <a:pPr marL="0" indent="0" algn="just">
              <a:buNone/>
            </a:pPr>
            <a:r>
              <a:rPr lang="en-US" dirty="0"/>
              <a:t>In economics, market structure is the number of firms producing identical products which are homogeneous. </a:t>
            </a:r>
          </a:p>
        </p:txBody>
      </p:sp>
    </p:spTree>
    <p:extLst>
      <p:ext uri="{BB962C8B-B14F-4D97-AF65-F5344CB8AC3E}">
        <p14:creationId xmlns:p14="http://schemas.microsoft.com/office/powerpoint/2010/main" val="3777379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E27C-8AEE-543B-3384-3B102FC0CA99}"/>
              </a:ext>
            </a:extLst>
          </p:cNvPr>
          <p:cNvSpPr>
            <a:spLocks noGrp="1"/>
          </p:cNvSpPr>
          <p:nvPr>
            <p:ph type="title"/>
          </p:nvPr>
        </p:nvSpPr>
        <p:spPr/>
        <p:txBody>
          <a:bodyPr>
            <a:normAutofit/>
          </a:bodyPr>
          <a:lstStyle/>
          <a:p>
            <a:r>
              <a:rPr lang="en-US" b="1" dirty="0"/>
              <a:t>The types of market structures include the following:</a:t>
            </a:r>
          </a:p>
        </p:txBody>
      </p:sp>
      <p:sp>
        <p:nvSpPr>
          <p:cNvPr id="3" name="Content Placeholder 2">
            <a:extLst>
              <a:ext uri="{FF2B5EF4-FFF2-40B4-BE49-F238E27FC236}">
                <a16:creationId xmlns:a16="http://schemas.microsoft.com/office/drawing/2014/main" id="{8C8D0FFF-A96A-CB2C-4DDD-FCC836998526}"/>
              </a:ext>
            </a:extLst>
          </p:cNvPr>
          <p:cNvSpPr>
            <a:spLocks noGrp="1"/>
          </p:cNvSpPr>
          <p:nvPr>
            <p:ph idx="1"/>
          </p:nvPr>
        </p:nvSpPr>
        <p:spPr/>
        <p:txBody>
          <a:bodyPr/>
          <a:lstStyle/>
          <a:p>
            <a:pPr algn="just"/>
            <a:r>
              <a:rPr lang="en-US" dirty="0"/>
              <a:t>Perfect competition, a theoretical market structure that features no barriers to entry, an unlimited number of producers and consumers, and a perfectly elastic demand curve.</a:t>
            </a:r>
          </a:p>
          <a:p>
            <a:pPr algn="just"/>
            <a:r>
              <a:rPr lang="en-US" dirty="0"/>
              <a:t>Monopoly, in which there is only one provider of a product or service.</a:t>
            </a:r>
          </a:p>
          <a:p>
            <a:pPr algn="just"/>
            <a:r>
              <a:rPr lang="en-US" dirty="0"/>
              <a:t>Monopolistic competition, also called competitive market, where there is a large number of firms, each having a small proportion of the market share and slightly differentiated products.</a:t>
            </a:r>
          </a:p>
          <a:p>
            <a:pPr algn="just"/>
            <a:r>
              <a:rPr lang="en-US" dirty="0"/>
              <a:t>Oligopoly, in which a market is by a small number of firms that together control the majority of the market share.</a:t>
            </a:r>
          </a:p>
        </p:txBody>
      </p:sp>
    </p:spTree>
    <p:extLst>
      <p:ext uri="{BB962C8B-B14F-4D97-AF65-F5344CB8AC3E}">
        <p14:creationId xmlns:p14="http://schemas.microsoft.com/office/powerpoint/2010/main" val="39939935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227</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vt:lpstr>
      <vt:lpstr>What Is Market Structure?</vt:lpstr>
      <vt:lpstr>What Is Market Structure?</vt:lpstr>
      <vt:lpstr>Types of Market Structures</vt:lpstr>
      <vt:lpstr>The types of market structures include the following: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Market Structure?</dc:title>
  <dc:creator>Ananya Priya</dc:creator>
  <cp:lastModifiedBy>Ananya Priya</cp:lastModifiedBy>
  <cp:revision>1</cp:revision>
  <dcterms:created xsi:type="dcterms:W3CDTF">2023-08-19T09:34:06Z</dcterms:created>
  <dcterms:modified xsi:type="dcterms:W3CDTF">2023-08-19T09:34:27Z</dcterms:modified>
</cp:coreProperties>
</file>